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7A69-858D-FDCD-270D-C15DAE25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6A276-3422-7026-1A64-C5A15024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769-BE7A-49D1-B200-43CEBD8B18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20E33-A43B-5F26-5D66-1D7D3C78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9EA58-E53A-708A-4F1C-E486ADFB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537-3608-4B82-AF15-3769F45953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5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801EB-CCF8-799C-5BFB-E5A53A7C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F935D-DC2C-79CE-59E9-169F41800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57C8B-2583-0351-4A3C-977200458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C769-BE7A-49D1-B200-43CEBD8B18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BD4FA-3A6C-1274-90E5-F7771B2E8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1BF08-FD99-41C3-5581-866488756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8537-3608-4B82-AF15-3769F45953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0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061F6B-D917-2EA7-ED2B-2BD31F8A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BFCFC-AA98-28CD-BFFF-7A56BAC92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C2C910-FCE8-6C14-EE19-703BE4A0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F0EC4-EB87-9D7A-07C0-8BF3BD6AF5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679629-521F-B81E-DA40-85CB7251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B8573-A827-441D-CE9D-98736FE3F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05FBCC-F8CA-1B58-FAE6-652EBA35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F59D6-4AA2-BBAC-2638-D94C71276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0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B7ACEA-925F-A633-D075-7EAACB03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81F6E-FED2-E89E-083F-BA3E86AC83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6056C0-BBCA-3166-C16E-51D54381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50544-4F20-9BD1-4C24-79F9DDFA5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9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D213B-28FD-3265-A7B4-0E43FA32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822E-BAA2-47D9-BD16-D569A63EF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1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404554-8783-6A91-F854-9408671F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39FD4-5B3D-8FB3-EB23-F0DEC9808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1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86658-8567-9351-593B-0A7E39D2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35376-082F-D29D-1D9F-F00B6BAB66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5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E1DAEE-B813-8963-FF4B-A6B3E972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1D85F-5862-CF13-45E7-91D4E0D77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14EB33-6765-A5F2-F0B4-B27D9712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6A5D6-162C-DD87-26E4-1CBC4251C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9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9934A-9DA9-83E6-FA25-02120F47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F93CD-A8F4-D246-13D2-838E34FB7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2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97038-1C38-1F67-E956-673242A5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1CEB6-680F-8326-C3C9-FEB3D57C8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BD1102-017F-68D3-624B-2AC241EF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4D52F-8C87-8F02-BCC5-A54AE8F4D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6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6C562-D802-9EE0-71C9-AC36C2BE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41D64-E5CE-C9C0-8364-51136DA09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2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0F7855-E791-B0F3-7160-D0EEECB5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A6691-217D-BD3E-ECB5-529E8DDE8C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8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BF3461-2BC6-C471-0B75-7E51FB3B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74773-16CC-2617-4D7D-C18B843D2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35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DE6A35-7E69-3ED4-32C4-4D1C4699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45F63-5DCB-D29B-EF0D-8B6DDB7968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64DD2A-E317-7AD3-6573-A97418CA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EE350-D270-D158-52B8-347C94435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6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B5F06A-1954-3A78-F6E9-E9B645E0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3A373-8A37-B90C-EC92-6946B3E8A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2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E9608-158C-4438-D503-8555A68B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3E277-D4BC-98ED-09F5-7E24FE6D0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2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FAEB6E-BEDA-FBE9-9841-61888AA6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A57AE-13D7-D67D-B742-970BB204A8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CD3ECF-EE9A-0539-AF5D-B333364F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559E1-96D7-6B57-963C-547C92158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4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A804CC-2C6F-71D2-C3C6-5105AB13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1B5EA-20B1-C9CC-1AFE-CFC4EC78F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6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82CE09-0CD8-2FB1-2FAA-EDBA8D3E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74085-B952-39FA-D2DE-DA33D20B2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7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81649-C440-0215-3C67-6DCCC7E1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03B1E-5282-68CC-260C-23CB87AE9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47548E-F61D-63D1-7504-5CAA8655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6C45E-AAB1-9332-784D-A1CEC37DA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</dc:creator>
  <cp:lastModifiedBy>Nita</cp:lastModifiedBy>
  <cp:revision>1</cp:revision>
  <dcterms:created xsi:type="dcterms:W3CDTF">2024-04-26T09:58:35Z</dcterms:created>
  <dcterms:modified xsi:type="dcterms:W3CDTF">2024-04-26T09:58:35Z</dcterms:modified>
</cp:coreProperties>
</file>